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480" y="-144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97525"/>
            <a:ext cx="32644080" cy="220456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43"/>
            <a:ext cx="740664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43"/>
            <a:ext cx="2167128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6" y="-97529"/>
            <a:ext cx="32644076" cy="15508224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3795737"/>
            <a:ext cx="32918400" cy="609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4039578"/>
            <a:ext cx="3291840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9642817"/>
            <a:ext cx="3291840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7988367"/>
            <a:ext cx="29900880" cy="1326877"/>
          </a:xfrm>
        </p:spPr>
        <p:txBody>
          <a:bodyPr anchor="t"/>
          <a:lstStyle>
            <a:lvl1pPr marL="0" indent="0">
              <a:buNone/>
              <a:defRPr sz="6200">
                <a:solidFill>
                  <a:srgbClr val="FFFFFF"/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1645920" y="14283417"/>
            <a:ext cx="29900880" cy="3657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2"/>
            <a:ext cx="14538960" cy="1448308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2"/>
            <a:ext cx="14538960" cy="1448308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4912362"/>
            <a:ext cx="14544677" cy="204723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6959601"/>
            <a:ext cx="14544677" cy="1264412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1"/>
            <a:ext cx="14550390" cy="1264412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1440" y="873762"/>
            <a:ext cx="19751040" cy="18729961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" y="5003597"/>
            <a:ext cx="9941357" cy="1060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4664869" y="10308126"/>
            <a:ext cx="9656064" cy="285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5481525"/>
            <a:ext cx="9546336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5147342"/>
            <a:ext cx="9546336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086247"/>
            <a:ext cx="8558784" cy="4389120"/>
          </a:xfrm>
        </p:spPr>
        <p:txBody>
          <a:bodyPr anchor="b">
            <a:normAutofit/>
          </a:bodyPr>
          <a:lstStyle>
            <a:lvl1pPr algn="l" defTabSz="2821564" rtl="0" eaLnBrk="1" latinLnBrk="0" hangingPunct="1">
              <a:spcBef>
                <a:spcPct val="0"/>
              </a:spcBef>
              <a:buNone/>
              <a:tabLst>
                <a:tab pos="11820200" algn="l"/>
              </a:tabLst>
              <a:defRPr lang="en-US" sz="8000" b="1" kern="1200" cap="none" spc="62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0475367"/>
            <a:ext cx="8558784" cy="438912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521440" y="1219200"/>
            <a:ext cx="20025360" cy="1804416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" y="5003597"/>
            <a:ext cx="9941357" cy="1060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4664869" y="10308126"/>
            <a:ext cx="9656064" cy="285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5481525"/>
            <a:ext cx="9546336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5147342"/>
            <a:ext cx="9546336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613" y="6096000"/>
            <a:ext cx="8558784" cy="4389120"/>
          </a:xfrm>
        </p:spPr>
        <p:txBody>
          <a:bodyPr anchor="b">
            <a:normAutofit/>
          </a:bodyPr>
          <a:lstStyle>
            <a:lvl1pPr algn="l">
              <a:defRPr sz="8000" b="1" cap="none" spc="62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0485120"/>
            <a:ext cx="8558784" cy="438912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537667" y="438912"/>
            <a:ext cx="31930848" cy="21067776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vert="horz" lIns="282156" tIns="141078" rIns="282156" bIns="141078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1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199707"/>
            <a:ext cx="7680960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92043" y="20199707"/>
            <a:ext cx="12534314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199707"/>
            <a:ext cx="7680960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21564" rtl="0" eaLnBrk="1" latinLnBrk="0" hangingPunct="1">
        <a:spcBef>
          <a:spcPct val="0"/>
        </a:spcBef>
        <a:buNone/>
        <a:tabLst>
          <a:tab pos="11820200" algn="l"/>
        </a:tabLst>
        <a:defRPr sz="11100" b="1" kern="1200" cap="none" spc="154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846469" indent="-846469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7400" kern="1200">
          <a:solidFill>
            <a:schemeClr val="tx2"/>
          </a:solidFill>
          <a:latin typeface="+mn-lt"/>
          <a:ea typeface="+mn-ea"/>
          <a:cs typeface="+mn-cs"/>
        </a:defRPr>
      </a:lvl1pPr>
      <a:lvl2pPr marL="1692938" indent="-564313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indent="-705391" algn="l" defTabSz="282156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6200" kern="1200">
          <a:solidFill>
            <a:schemeClr val="tx2"/>
          </a:solidFill>
          <a:latin typeface="+mn-lt"/>
          <a:ea typeface="+mn-ea"/>
          <a:cs typeface="+mn-cs"/>
        </a:defRPr>
      </a:lvl3pPr>
      <a:lvl4pPr marL="3668033" indent="-705391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4514503" indent="-705391" algn="l" defTabSz="282156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5219894" indent="-564313" algn="l" defTabSz="282156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925285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6630676" indent="-564313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7336067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4400" y="812800"/>
            <a:ext cx="31165800" cy="47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6400800"/>
            <a:ext cx="6985000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74667" y="6400800"/>
            <a:ext cx="6985000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034934" y="6400800"/>
            <a:ext cx="6985000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095200" y="6400800"/>
            <a:ext cx="6985000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57300" y="1515408"/>
            <a:ext cx="3048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7300" y="2826603"/>
            <a:ext cx="304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7300" y="3893403"/>
            <a:ext cx="304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institutions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4600" y="665662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44600" y="72345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44600" y="1294987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44600" y="13527782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25400" y="665662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25400" y="72345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425400" y="1294987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425400" y="13527782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425400" y="1732462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425400" y="179025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04867" y="665662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304867" y="72345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365134" y="665662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365134" y="72345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8</cp:revision>
  <dcterms:created xsi:type="dcterms:W3CDTF">2011-10-03T19:50:19Z</dcterms:created>
  <dcterms:modified xsi:type="dcterms:W3CDTF">2011-10-04T21:10:52Z</dcterms:modified>
</cp:coreProperties>
</file>